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8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2276872"/>
            <a:ext cx="68271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Vivado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Design Suite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HLx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Edition </a:t>
            </a:r>
            <a:endParaRPr lang="kk-KZ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бағдарламасында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істеу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нұсқаулығы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18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" r="26394"/>
          <a:stretch/>
        </p:blipFill>
        <p:spPr bwMode="auto">
          <a:xfrm>
            <a:off x="-612576" y="705898"/>
            <a:ext cx="9577064" cy="717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5758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Бұл қадамда модульге тиесілі кіріс/шығыстар таңдалады немесе бұл қадамды өткізіп жіберіп, программа жазу барысында кіріс/шығыстарды беруге болады.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2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63" b="10143"/>
          <a:stretch/>
        </p:blipFill>
        <p:spPr bwMode="auto">
          <a:xfrm>
            <a:off x="251520" y="628567"/>
            <a:ext cx="8172400" cy="622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3808" y="2564904"/>
            <a:ext cx="115212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76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 r="17819"/>
          <a:stretch/>
        </p:blipFill>
        <p:spPr bwMode="auto">
          <a:xfrm>
            <a:off x="323528" y="188640"/>
            <a:ext cx="8208912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41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653136"/>
            <a:ext cx="115212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771800" y="3774232"/>
            <a:ext cx="3386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Программаны жазып болғаннан 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кейін келесі қадамға көшеміз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>
            <a:stCxn id="4" idx="1"/>
          </p:cNvCxnSpPr>
          <p:nvPr/>
        </p:nvCxnSpPr>
        <p:spPr>
          <a:xfrm flipH="1">
            <a:off x="1547664" y="4097398"/>
            <a:ext cx="1224136" cy="5557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97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71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7"/>
          <a:stretch/>
        </p:blipFill>
        <p:spPr bwMode="auto">
          <a:xfrm>
            <a:off x="55109" y="0"/>
            <a:ext cx="911540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52320" y="274638"/>
            <a:ext cx="1691680" cy="346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14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1"/>
          <a:stretch/>
        </p:blipFill>
        <p:spPr bwMode="auto">
          <a:xfrm>
            <a:off x="-28082" y="274638"/>
            <a:ext cx="9127101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480402" y="520275"/>
            <a:ext cx="1691680" cy="346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96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1"/>
          <a:stretch/>
        </p:blipFill>
        <p:spPr bwMode="auto">
          <a:xfrm>
            <a:off x="0" y="31530"/>
            <a:ext cx="9144000" cy="678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452320" y="274638"/>
            <a:ext cx="1691680" cy="346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6135700"/>
            <a:ext cx="2592288" cy="533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03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41" y="-482"/>
            <a:ext cx="9161541" cy="710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452320" y="274638"/>
            <a:ext cx="1691680" cy="346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59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8"/>
          <a:stretch/>
        </p:blipFill>
        <p:spPr bwMode="auto">
          <a:xfrm>
            <a:off x="0" y="0"/>
            <a:ext cx="912345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28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9"/>
          <a:stretch/>
        </p:blipFill>
        <p:spPr bwMode="auto">
          <a:xfrm>
            <a:off x="2213840" y="1412775"/>
            <a:ext cx="6534624" cy="446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Xilinx 2013.2 software on Ubuntu with Unity Menus install guide - eLinux.or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" t="67144" r="87516" b="8083"/>
          <a:stretch/>
        </p:blipFill>
        <p:spPr bwMode="auto">
          <a:xfrm>
            <a:off x="683568" y="1412776"/>
            <a:ext cx="139673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9677" y="548680"/>
            <a:ext cx="3134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1.Бағдарламаны іске қосамыз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6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05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61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8"/>
          <a:stretch/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00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mhtml:file://C:\Users\KFTTiNF\AppData\Local\Temp\Rar$DIa984.32685\Recording_20220216_2017.mht!file:///C:\Users\KFTTiNF\AppData\Local\Temp\Rar$DIa984.32685\screenshot000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mhtml:file://C:\Users\KFTTiNF\AppData\Local\Temp\Rar$DIa984.32685\Recording_20220216_2017.mht!file:///C:\Users\KFTTiNF\AppData\Local\Temp\Rar$DIa984.32685\screenshot0001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0" y="161795"/>
            <a:ext cx="41148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778" y="312591"/>
            <a:ext cx="365760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2976"/>
            <a:ext cx="2238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460" y="3212976"/>
            <a:ext cx="39719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43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1519251"/>
            <a:ext cx="360040" cy="346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56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3"/>
          <a:stretch/>
        </p:blipFill>
        <p:spPr bwMode="auto">
          <a:xfrm>
            <a:off x="0" y="0"/>
            <a:ext cx="9144000" cy="738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5013175"/>
            <a:ext cx="5760640" cy="11129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1600200"/>
            <a:ext cx="792088" cy="2446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5076056" y="1926964"/>
            <a:ext cx="1944216" cy="29421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18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/>
          <a:stretch/>
        </p:blipFill>
        <p:spPr bwMode="auto">
          <a:xfrm>
            <a:off x="-180528" y="-9593"/>
            <a:ext cx="10527382" cy="733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92080" y="5780113"/>
            <a:ext cx="1691680" cy="2411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25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58" b="3992"/>
          <a:stretch/>
        </p:blipFill>
        <p:spPr bwMode="auto">
          <a:xfrm>
            <a:off x="683567" y="3469192"/>
            <a:ext cx="8088333" cy="269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3" t="59672" r="39956" b="12766"/>
          <a:stretch/>
        </p:blipFill>
        <p:spPr bwMode="auto">
          <a:xfrm>
            <a:off x="1835696" y="1196752"/>
            <a:ext cx="525658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932040" y="1988840"/>
            <a:ext cx="1691680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28174" y="4225276"/>
            <a:ext cx="927602" cy="4278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555776" y="2708920"/>
            <a:ext cx="3096344" cy="15163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59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" t="-610" r="31375" b="610"/>
          <a:stretch/>
        </p:blipFill>
        <p:spPr bwMode="auto">
          <a:xfrm>
            <a:off x="145465" y="473418"/>
            <a:ext cx="89644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111070"/>
            <a:ext cx="6205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Таңдаған кіріс/шығыстарды файл ретінде сақтаймыз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Ctrl+S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0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78104" y="2708920"/>
            <a:ext cx="169168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72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10" b="20267"/>
          <a:stretch/>
        </p:blipFill>
        <p:spPr bwMode="auto">
          <a:xfrm>
            <a:off x="251520" y="731147"/>
            <a:ext cx="712879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332656"/>
            <a:ext cx="3689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мәзірінен жаңа жоба ашамыз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8" t="2953" r="20859" b="9439"/>
          <a:stretch/>
        </p:blipFill>
        <p:spPr bwMode="auto">
          <a:xfrm>
            <a:off x="4078039" y="1556792"/>
            <a:ext cx="5544616" cy="479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2359942" y="1556792"/>
            <a:ext cx="2013098" cy="9361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6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31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" y="21865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5445224"/>
            <a:ext cx="2088232" cy="550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06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79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5946143"/>
            <a:ext cx="145050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1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1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6308725"/>
            <a:ext cx="169168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67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58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67944" y="1148879"/>
            <a:ext cx="936104" cy="4513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76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2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38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2" y="468164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6499"/>
            <a:ext cx="2828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Testbench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құру үшін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37801" y="1988840"/>
            <a:ext cx="530143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45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2420888"/>
            <a:ext cx="2088232" cy="3376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77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4" t="2953" r="20306" b="8454"/>
          <a:stretch/>
        </p:blipFill>
        <p:spPr bwMode="auto">
          <a:xfrm>
            <a:off x="1043608" y="871049"/>
            <a:ext cx="6984776" cy="598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404664"/>
            <a:ext cx="603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Жобаның атын және орналасатын орнын тағайындаймыз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71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-5431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18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27784" y="3524775"/>
            <a:ext cx="2088232" cy="265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97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7"/>
          <a:stretch/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68315" y="2994937"/>
            <a:ext cx="1691680" cy="296482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80320" y="3368183"/>
            <a:ext cx="1691680" cy="26565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4624438" y="3073185"/>
            <a:ext cx="1512168" cy="4278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80118" y="3368183"/>
            <a:ext cx="1691680" cy="265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3683570"/>
            <a:ext cx="1691680" cy="265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84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800" y="19524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2" t="46444" r="35038" b="27963"/>
          <a:stretch/>
        </p:blipFill>
        <p:spPr bwMode="auto">
          <a:xfrm>
            <a:off x="7308304" y="2276872"/>
            <a:ext cx="1944216" cy="187220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5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8" t="3937" r="20859" b="9439"/>
          <a:stretch/>
        </p:blipFill>
        <p:spPr bwMode="auto">
          <a:xfrm>
            <a:off x="683568" y="521296"/>
            <a:ext cx="741682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160843"/>
            <a:ext cx="3064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Жобаның типін таңдаймыз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51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6" t="2982" r="20765" b="8565"/>
          <a:stretch/>
        </p:blipFill>
        <p:spPr bwMode="auto">
          <a:xfrm>
            <a:off x="1475656" y="1085851"/>
            <a:ext cx="6120680" cy="534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43514"/>
            <a:ext cx="90752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Жобаға қажетті файлдар ашамыз, бұл файлда жобаның негізгі программасы жазылады, 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яғни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EDA Playground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программасындағы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design.sv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15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8" t="4349" r="20859" b="9028"/>
          <a:stretch/>
        </p:blipFill>
        <p:spPr bwMode="auto">
          <a:xfrm>
            <a:off x="1475656" y="1013467"/>
            <a:ext cx="6840760" cy="5844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16632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XDC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типтегі файлдар жобаның кіріс/шығыс порттарын және олардың 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сипаттамаларын  тағайындауға қажет, бірақ бастапқы кезде бұл файлды ашпай, келесі қадамға көшеміз.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00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8864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Бұл бөлікті қолданылатын ПЛИС сипаттамаларын таңдаймыз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496827" y="685177"/>
            <a:ext cx="6363233" cy="5391308"/>
            <a:chOff x="1125435" y="559955"/>
            <a:chExt cx="7334997" cy="6206536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84" t="3937" r="20859" b="9439"/>
            <a:stretch/>
          </p:blipFill>
          <p:spPr bwMode="auto">
            <a:xfrm>
              <a:off x="1125435" y="559955"/>
              <a:ext cx="7334997" cy="6206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2555776" y="2780928"/>
              <a:ext cx="1296144" cy="2880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555776" y="3086931"/>
              <a:ext cx="1296144" cy="2880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868144" y="2492557"/>
              <a:ext cx="1296144" cy="2880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403648" y="5145916"/>
              <a:ext cx="1512168" cy="3713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4" t="48041" r="35354" b="35299"/>
          <a:stretch/>
        </p:blipFill>
        <p:spPr bwMode="auto">
          <a:xfrm>
            <a:off x="179512" y="686726"/>
            <a:ext cx="225989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3" t="4548" r="20642" b="9813"/>
          <a:stretch/>
        </p:blipFill>
        <p:spPr bwMode="auto">
          <a:xfrm>
            <a:off x="755576" y="332656"/>
            <a:ext cx="748883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42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125</Words>
  <Application>Microsoft Office PowerPoint</Application>
  <PresentationFormat>Экран (4:3)</PresentationFormat>
  <Paragraphs>17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KFTTiNF</dc:creator>
  <cp:lastModifiedBy>Әлмен Динара</cp:lastModifiedBy>
  <cp:revision>18</cp:revision>
  <dcterms:created xsi:type="dcterms:W3CDTF">2022-02-16T06:24:51Z</dcterms:created>
  <dcterms:modified xsi:type="dcterms:W3CDTF">2022-02-19T09:17:38Z</dcterms:modified>
</cp:coreProperties>
</file>